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CCAE93B1-A63A-48A3-AA29-86567675653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0D73353B-AEB9-4B6A-AA3F-369CD630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2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B9F-4235-4409-8B46-A38E388512F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88ABD4-CAE8-40AE-A587-CB3BC3FAF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B9F-4235-4409-8B46-A38E388512F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ABD4-CAE8-40AE-A587-CB3BC3FAF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B9F-4235-4409-8B46-A38E388512F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ABD4-CAE8-40AE-A587-CB3BC3FAF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B9F-4235-4409-8B46-A38E388512F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88ABD4-CAE8-40AE-A587-CB3BC3FAF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B9F-4235-4409-8B46-A38E388512F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ABD4-CAE8-40AE-A587-CB3BC3FAF2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B9F-4235-4409-8B46-A38E388512F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ABD4-CAE8-40AE-A587-CB3BC3FAF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B9F-4235-4409-8B46-A38E388512F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88ABD4-CAE8-40AE-A587-CB3BC3FAF2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B9F-4235-4409-8B46-A38E388512F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ABD4-CAE8-40AE-A587-CB3BC3FAF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B9F-4235-4409-8B46-A38E388512F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ABD4-CAE8-40AE-A587-CB3BC3FAF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B9F-4235-4409-8B46-A38E388512F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ABD4-CAE8-40AE-A587-CB3BC3FAF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DB9F-4235-4409-8B46-A38E388512F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ABD4-CAE8-40AE-A587-CB3BC3FAF2A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EADB9F-4235-4409-8B46-A38E388512F9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88ABD4-CAE8-40AE-A587-CB3BC3FAF2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Scientific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 smtClean="0"/>
              <a:t>7-2.2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Newton’s Universe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(1642-1727)</a:t>
            </a:r>
          </a:p>
          <a:p>
            <a:r>
              <a:rPr lang="en-US" dirty="0" smtClean="0"/>
              <a:t>White light is made of different colors (rainbow)</a:t>
            </a:r>
          </a:p>
          <a:p>
            <a:r>
              <a:rPr lang="en-US" dirty="0" smtClean="0"/>
              <a:t>Invented calculus (type of math)</a:t>
            </a:r>
          </a:p>
          <a:p>
            <a:r>
              <a:rPr lang="en-US" dirty="0" smtClean="0"/>
              <a:t>Theory of the Law of Gravity – force of gravity holds the entire solar system together and keeps the planets in their orbits</a:t>
            </a:r>
          </a:p>
          <a:p>
            <a:pPr lvl="1"/>
            <a:r>
              <a:rPr lang="en-US" dirty="0" smtClean="0"/>
              <a:t>What goes up must come down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65475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90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480060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800" dirty="0" smtClean="0"/>
              <a:t>The Catholic Church served as the authority for politics and society.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dirty="0" smtClean="0"/>
              <a:t>The viewed the Bible as the sole source of information.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dirty="0" smtClean="0"/>
              <a:t>The Catholic Church viewed the new scientific research as a threat to their power. 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800" dirty="0" smtClean="0"/>
              <a:t>The challenges to authority through science and reasoning encouraged a group of philosophers to question and challenge government authority.  This is known as the </a:t>
            </a:r>
            <a:r>
              <a:rPr lang="en-US" sz="2800" u="sng" dirty="0" smtClean="0"/>
              <a:t>Enlightenment</a:t>
            </a:r>
            <a:r>
              <a:rPr lang="en-US" sz="2800" dirty="0" smtClean="0"/>
              <a:t>, and leads to numerous revolutions that end absolute monarchies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1184825"/>
          </a:xfrm>
        </p:spPr>
        <p:txBody>
          <a:bodyPr>
            <a:normAutofit/>
          </a:bodyPr>
          <a:lstStyle/>
          <a:p>
            <a:r>
              <a:rPr lang="en-US" dirty="0" smtClean="0"/>
              <a:t>The Catholic Church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4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Vocabulary:  Scientific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 smtClean="0"/>
              <a:t>Revolution</a:t>
            </a:r>
            <a:r>
              <a:rPr lang="en-US" dirty="0" smtClean="0"/>
              <a:t> – a sweeping change</a:t>
            </a:r>
          </a:p>
          <a:p>
            <a:r>
              <a:rPr lang="en-US" b="1" u="sng" dirty="0" smtClean="0"/>
              <a:t>Geocentric</a:t>
            </a:r>
            <a:r>
              <a:rPr lang="en-US" dirty="0" smtClean="0"/>
              <a:t> – earth-centered universe</a:t>
            </a:r>
          </a:p>
          <a:p>
            <a:r>
              <a:rPr lang="en-US" b="1" u="sng" dirty="0" smtClean="0"/>
              <a:t>Astronomer</a:t>
            </a:r>
            <a:r>
              <a:rPr lang="en-US" dirty="0" smtClean="0"/>
              <a:t> – scientist who studies the motion of stars and planets</a:t>
            </a:r>
          </a:p>
          <a:p>
            <a:r>
              <a:rPr lang="en-US" b="1" u="sng" dirty="0" smtClean="0"/>
              <a:t>Heliocentric</a:t>
            </a:r>
            <a:r>
              <a:rPr lang="en-US" dirty="0" smtClean="0"/>
              <a:t> – sun-centered universe</a:t>
            </a:r>
          </a:p>
          <a:p>
            <a:r>
              <a:rPr lang="en-US" b="1" u="sng" dirty="0" smtClean="0"/>
              <a:t>Excommunication</a:t>
            </a:r>
            <a:r>
              <a:rPr lang="en-US" dirty="0" smtClean="0"/>
              <a:t> – exiled, or thrown out of the (Catholic) church</a:t>
            </a:r>
          </a:p>
          <a:p>
            <a:r>
              <a:rPr lang="en-US" b="1" u="sng" dirty="0" smtClean="0"/>
              <a:t>Heresy</a:t>
            </a:r>
            <a:r>
              <a:rPr lang="en-US" dirty="0" smtClean="0"/>
              <a:t> – anti-Church teachings</a:t>
            </a:r>
          </a:p>
          <a:p>
            <a:r>
              <a:rPr lang="en-US" b="1" u="sng" dirty="0" smtClean="0"/>
              <a:t>Scientific Method </a:t>
            </a:r>
            <a:r>
              <a:rPr lang="en-US" dirty="0" smtClean="0"/>
              <a:t>– a systematic way to find proof using reason:  includes a question, forming a hypothesis, testing the hypothesis, and reaching a conclusion</a:t>
            </a:r>
          </a:p>
          <a:p>
            <a:r>
              <a:rPr lang="en-US" b="1" u="sng" dirty="0" smtClean="0"/>
              <a:t>Rationalism</a:t>
            </a:r>
            <a:r>
              <a:rPr lang="en-US" dirty="0" smtClean="0"/>
              <a:t> – knowledge is based on reason (thinking)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school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the Middle Ages (until the 1500’s), scientific ideas came from:</a:t>
            </a:r>
          </a:p>
          <a:p>
            <a:pPr lvl="1"/>
            <a:r>
              <a:rPr lang="en-US" dirty="0" smtClean="0"/>
              <a:t>The writings of ancient Greece and Rome</a:t>
            </a:r>
          </a:p>
          <a:p>
            <a:pPr lvl="1"/>
            <a:r>
              <a:rPr lang="en-US" dirty="0" smtClean="0"/>
              <a:t>The teachings of the Catholic church</a:t>
            </a:r>
          </a:p>
          <a:p>
            <a:r>
              <a:rPr lang="en-US" dirty="0" smtClean="0"/>
              <a:t>Believed the earth was the center of the universe (</a:t>
            </a:r>
            <a:r>
              <a:rPr lang="en-US" b="1" i="1" u="sng" dirty="0" smtClean="0"/>
              <a:t>geocentric</a:t>
            </a:r>
            <a:r>
              <a:rPr lang="en-US" dirty="0" smtClean="0"/>
              <a:t>) </a:t>
            </a:r>
            <a:r>
              <a:rPr lang="en-US" smtClean="0"/>
              <a:t>- Ptolemy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19200"/>
            <a:ext cx="3505200" cy="4798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2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ideas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 in the 1500’s</a:t>
            </a:r>
          </a:p>
          <a:p>
            <a:pPr lvl="1"/>
            <a:r>
              <a:rPr lang="en-US" dirty="0" smtClean="0"/>
              <a:t>Explorers are mapping the Earth</a:t>
            </a:r>
          </a:p>
          <a:p>
            <a:pPr lvl="1"/>
            <a:r>
              <a:rPr lang="en-US" dirty="0" smtClean="0"/>
              <a:t>Translate the work of Arab scientists</a:t>
            </a:r>
          </a:p>
          <a:p>
            <a:pPr lvl="1"/>
            <a:r>
              <a:rPr lang="en-US" dirty="0" smtClean="0"/>
              <a:t>Hindu-Arabic number system  spread to Europe</a:t>
            </a:r>
          </a:p>
          <a:p>
            <a:pPr lvl="1"/>
            <a:r>
              <a:rPr lang="en-US" dirty="0" smtClean="0"/>
              <a:t>Astronomers invented better tools for studying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5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New Ideas about the Universe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8862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Copernicus (Poland)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/>
              <a:t>Sun centered universe (</a:t>
            </a:r>
            <a:r>
              <a:rPr lang="en-US" sz="2600" b="1" i="1" u="sng" dirty="0" smtClean="0"/>
              <a:t>heliocentric</a:t>
            </a:r>
            <a:r>
              <a:rPr lang="en-US" sz="2600" dirty="0" smtClean="0"/>
              <a:t>) – planets revolve around the sun, moon revolves around Earth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/>
              <a:t>Worked in secret because he feared excommunication by the Catholic Church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/>
              <a:t>Published his ideas in 1543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724400" y="609600"/>
            <a:ext cx="4191000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808" y="1066800"/>
            <a:ext cx="2706714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5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New Ideas about the Universe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533400"/>
            <a:ext cx="4267200" cy="4800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Kepler</a:t>
            </a:r>
            <a:r>
              <a:rPr lang="en-US" sz="2800" dirty="0" smtClean="0"/>
              <a:t> – (Germany)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/>
              <a:t>Used math to show that planets moved in ellipses (oval orbits) not circles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/>
              <a:t>Planets moved faster when they got close to the sun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/>
              <a:t>Protestant so he didn’t fear the church</a:t>
            </a:r>
          </a:p>
          <a:p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53000" y="685800"/>
            <a:ext cx="3962400" cy="472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386715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6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Ideas about the Universe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Galileo – (Italy)</a:t>
            </a:r>
          </a:p>
          <a:p>
            <a:pPr lvl="1"/>
            <a:r>
              <a:rPr lang="en-US" dirty="0" smtClean="0"/>
              <a:t>Built improved telescope, clock, and </a:t>
            </a:r>
            <a:r>
              <a:rPr lang="en-US" smtClean="0"/>
              <a:t>water thermometer</a:t>
            </a:r>
            <a:endParaRPr lang="en-US" dirty="0" smtClean="0"/>
          </a:p>
          <a:p>
            <a:pPr lvl="1"/>
            <a:r>
              <a:rPr lang="en-US" dirty="0" smtClean="0"/>
              <a:t>Discovered:</a:t>
            </a:r>
          </a:p>
          <a:p>
            <a:pPr lvl="2"/>
            <a:r>
              <a:rPr lang="en-US" dirty="0" smtClean="0"/>
              <a:t>Mountains on the moon</a:t>
            </a:r>
          </a:p>
          <a:p>
            <a:pPr lvl="2"/>
            <a:r>
              <a:rPr lang="en-US" dirty="0" smtClean="0"/>
              <a:t>Spots on the sun</a:t>
            </a:r>
          </a:p>
          <a:p>
            <a:pPr lvl="2"/>
            <a:r>
              <a:rPr lang="en-US" dirty="0" smtClean="0"/>
              <a:t>Four moons of Jupiter</a:t>
            </a:r>
          </a:p>
          <a:p>
            <a:pPr lvl="2"/>
            <a:r>
              <a:rPr lang="en-US" dirty="0" smtClean="0"/>
              <a:t>Evidence of Sun-centered Universe</a:t>
            </a:r>
            <a:endParaRPr lang="en-US" dirty="0"/>
          </a:p>
          <a:p>
            <a:pPr lvl="1"/>
            <a:r>
              <a:rPr lang="en-US" dirty="0" smtClean="0"/>
              <a:t>In 1532, charged with heresy (anti-Church teachings)</a:t>
            </a:r>
          </a:p>
          <a:p>
            <a:pPr lvl="1"/>
            <a:r>
              <a:rPr lang="en-US" dirty="0" smtClean="0"/>
              <a:t>Lived under house arrest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30319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24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New Ways of Thinking</a:t>
            </a:r>
            <a:endParaRPr lang="en-US" sz="3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Francis Bacon – (England)</a:t>
            </a:r>
          </a:p>
          <a:p>
            <a:endParaRPr lang="en-US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Thought you should throw out everything that hadn’t been tested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Came up with the Scientific Method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33400"/>
            <a:ext cx="3705225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3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New Ways of Thinking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600" dirty="0" smtClean="0"/>
              <a:t>Rene Descartes – (French)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“I think, therefore I am.”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Used math to prove scientific facts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Founder of modern rationalism – all knowledge is based on reason.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47799"/>
            <a:ext cx="3076575" cy="367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76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609</TotalTime>
  <Words>490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The Scientific Revolution</vt:lpstr>
      <vt:lpstr>Vocabulary:  Scientific Revolution</vt:lpstr>
      <vt:lpstr>Old school ideas</vt:lpstr>
      <vt:lpstr>Changing ideas</vt:lpstr>
      <vt:lpstr>New Ideas about the Universe</vt:lpstr>
      <vt:lpstr>New Ideas about the Universe</vt:lpstr>
      <vt:lpstr>New Ideas about the Universe</vt:lpstr>
      <vt:lpstr>New Ways of Thinking</vt:lpstr>
      <vt:lpstr>New Ways of Thinking</vt:lpstr>
      <vt:lpstr>Newton’s Universe</vt:lpstr>
      <vt:lpstr>The Catholic Church and Science</vt:lpstr>
    </vt:vector>
  </TitlesOfParts>
  <Company>Richland School District Two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Revolution</dc:title>
  <dc:creator>Katie Manning</dc:creator>
  <cp:lastModifiedBy>Administrator</cp:lastModifiedBy>
  <cp:revision>14</cp:revision>
  <cp:lastPrinted>2012-09-28T16:47:58Z</cp:lastPrinted>
  <dcterms:created xsi:type="dcterms:W3CDTF">2011-10-19T11:48:28Z</dcterms:created>
  <dcterms:modified xsi:type="dcterms:W3CDTF">2015-10-12T17:28:09Z</dcterms:modified>
</cp:coreProperties>
</file>