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98B82-BF08-4FFC-A344-456337E6701B}" type="datetimeFigureOut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50A04-64E5-4545-AF14-75FDEF70BB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613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C6096-EF7A-4D17-8BE1-C3D5D9C63F16}" type="datetimeFigureOut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A5500-74A3-425A-B541-4E27AF3836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28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FEE1F-4BAC-4EDD-B4F1-D2B0CA582FDB}" type="datetimeFigureOut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602CE-796B-4599-BA4F-032C327E3D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76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CACA1-4F4C-47D5-9544-AFE307E26D76}" type="datetimeFigureOut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272D8-33EA-4304-9EDD-F63FC3FBC7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50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229E4-2549-4B7A-A224-4A0058AD30EA}" type="datetimeFigureOut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B9551-170B-475C-975F-42B563A336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19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7018B-5736-4BC6-B0C9-1EF7923033C9}" type="datetimeFigureOut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7149E-9002-4249-A2B2-C6D995FB80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93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EFCDD-E81B-45E4-A846-3C38B640E77F}" type="datetimeFigureOut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F6FA1-B74A-4553-A94B-2F78021E1A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06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817C2-0BCE-43DF-9549-74D835613785}" type="datetimeFigureOut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06C06-504F-4AAA-A60F-576700396A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685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318FB-C7C6-4881-B731-AF1FA874A2A1}" type="datetimeFigureOut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CB4B5-B10B-4575-904E-0864B144DD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82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BC7FB-ED36-4EE7-A170-F5CE5E2FB465}" type="datetimeFigureOut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51AF3-646E-4598-A22A-F9BD77DCE7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76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FFE3D-30AD-4956-B3E5-7ABC0FD94F61}" type="datetimeFigureOut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520B4-88A1-45BC-90C2-83FAA31AFE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96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975C0C-C40F-4741-9FD1-B6ED6C53DB8C}" type="datetimeFigureOut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rgbClr val="262626"/>
                </a:solidFill>
                <a:latin typeface="Impact" panose="020B0806030902050204" pitchFamily="34" charset="0"/>
              </a:defRPr>
            </a:lvl1pPr>
          </a:lstStyle>
          <a:p>
            <a:fld id="{2A0A0B92-0459-41CE-BF61-7AE8236F74B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5" r:id="rId5"/>
    <p:sldLayoutId id="2147483680" r:id="rId6"/>
    <p:sldLayoutId id="2147483679" r:id="rId7"/>
    <p:sldLayoutId id="2147483686" r:id="rId8"/>
    <p:sldLayoutId id="2147483678" r:id="rId9"/>
    <p:sldLayoutId id="2147483677" r:id="rId10"/>
    <p:sldLayoutId id="214748367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anose="020B080603090205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anose="020B080603090205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anose="020B080603090205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anose="020B080603090205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Technology and Exploration</a:t>
            </a: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mtClean="0"/>
              <a:t>Standard 7-1.2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Improvements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European nations were able to economically, politically, and militarily dominate the world during the 1600’s and 1700’s due to improvements in the following:</a:t>
            </a:r>
          </a:p>
          <a:p>
            <a:pPr lvl="1"/>
            <a:r>
              <a:rPr lang="en-US" altLang="en-US" dirty="0" smtClean="0"/>
              <a:t>Mapmaking</a:t>
            </a:r>
          </a:p>
          <a:p>
            <a:pPr lvl="1"/>
            <a:r>
              <a:rPr lang="en-US" altLang="en-US" dirty="0" smtClean="0"/>
              <a:t>Improved navigational tools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81313"/>
            <a:ext cx="2924175" cy="306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Navigational Tools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58825" y="609600"/>
            <a:ext cx="3657600" cy="63976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Astrolabe</a:t>
            </a:r>
            <a:endParaRPr lang="en-US" dirty="0"/>
          </a:p>
        </p:txBody>
      </p:sp>
      <p:sp>
        <p:nvSpPr>
          <p:cNvPr id="8196" name="Content Placeholder 4"/>
          <p:cNvSpPr>
            <a:spLocks noGrp="1"/>
          </p:cNvSpPr>
          <p:nvPr>
            <p:ph sz="half" idx="2"/>
          </p:nvPr>
        </p:nvSpPr>
        <p:spPr>
          <a:xfrm>
            <a:off x="304800" y="1328738"/>
            <a:ext cx="2819400" cy="3852862"/>
          </a:xfrm>
        </p:spPr>
        <p:txBody>
          <a:bodyPr/>
          <a:lstStyle/>
          <a:p>
            <a:r>
              <a:rPr lang="en-US" altLang="en-US" dirty="0" smtClean="0"/>
              <a:t>Allowed sailors to use the position of the sun and stars to determine latitude.  </a:t>
            </a:r>
          </a:p>
          <a:p>
            <a:r>
              <a:rPr lang="en-US" altLang="en-US" dirty="0" smtClean="0"/>
              <a:t>Invented by the Greeks, but advanced by the Arabs.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609600"/>
            <a:ext cx="3657600" cy="63976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Compass</a:t>
            </a:r>
            <a:endParaRPr lang="en-US" dirty="0"/>
          </a:p>
        </p:txBody>
      </p:sp>
      <p:sp>
        <p:nvSpPr>
          <p:cNvPr id="8198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328738"/>
            <a:ext cx="3657600" cy="3048000"/>
          </a:xfrm>
        </p:spPr>
        <p:txBody>
          <a:bodyPr/>
          <a:lstStyle/>
          <a:p>
            <a:r>
              <a:rPr lang="en-US" altLang="en-US" dirty="0" smtClean="0"/>
              <a:t>Uses a magnetized needle to determine direction.</a:t>
            </a:r>
          </a:p>
        </p:txBody>
      </p:sp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67000"/>
            <a:ext cx="2286000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71800"/>
            <a:ext cx="2286000" cy="230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09600" y="6022406"/>
            <a:ext cx="6781800" cy="893314"/>
          </a:xfrm>
        </p:spPr>
        <p:txBody>
          <a:bodyPr/>
          <a:lstStyle/>
          <a:p>
            <a:r>
              <a:rPr lang="en-US" altLang="en-US" dirty="0" smtClean="0"/>
              <a:t>Navigational Tools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609600"/>
            <a:ext cx="3657600" cy="63976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Caravel</a:t>
            </a:r>
            <a:endParaRPr lang="en-US" dirty="0"/>
          </a:p>
        </p:txBody>
      </p:sp>
      <p:sp>
        <p:nvSpPr>
          <p:cNvPr id="9220" name="Content Placeholder 3"/>
          <p:cNvSpPr>
            <a:spLocks noGrp="1"/>
          </p:cNvSpPr>
          <p:nvPr>
            <p:ph sz="half" idx="2"/>
          </p:nvPr>
        </p:nvSpPr>
        <p:spPr>
          <a:xfrm>
            <a:off x="76201" y="1328738"/>
            <a:ext cx="3733800" cy="4538662"/>
          </a:xfrm>
        </p:spPr>
        <p:txBody>
          <a:bodyPr/>
          <a:lstStyle/>
          <a:p>
            <a:r>
              <a:rPr lang="en-US" altLang="en-US" dirty="0" smtClean="0"/>
              <a:t>A </a:t>
            </a:r>
            <a:r>
              <a:rPr lang="en-US" altLang="en-US" dirty="0" smtClean="0"/>
              <a:t>smaller, lighter boat </a:t>
            </a:r>
            <a:r>
              <a:rPr lang="en-US" altLang="en-US" dirty="0" smtClean="0"/>
              <a:t>that was designed to sail in shallow waters close to shore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Flat hull (bottom of the boat) allowed for more cargo space.</a:t>
            </a:r>
          </a:p>
          <a:p>
            <a:r>
              <a:rPr lang="en-US" altLang="en-US" dirty="0" smtClean="0"/>
              <a:t>Triangular sails allowed the ship to sail into the wind (tacking).</a:t>
            </a:r>
          </a:p>
          <a:p>
            <a:r>
              <a:rPr lang="en-US" altLang="en-US" dirty="0" smtClean="0"/>
              <a:t>Made voyages much faster.</a:t>
            </a:r>
            <a:endParaRPr lang="en-US" alt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609600"/>
            <a:ext cx="3657600" cy="63976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222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28738"/>
            <a:ext cx="3657600" cy="3048000"/>
          </a:xfrm>
        </p:spPr>
        <p:txBody>
          <a:bodyPr/>
          <a:lstStyle/>
          <a:p>
            <a:endParaRPr lang="en-US" altLang="en-US" dirty="0" smtClean="0"/>
          </a:p>
        </p:txBody>
      </p: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4" y="665961"/>
            <a:ext cx="3403491" cy="253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598069"/>
            <a:ext cx="4362450" cy="252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Navigational Tools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Rudder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dirty="0"/>
              <a:t>A flat, moveable piece at the back of the ship that made it easier to steer.  </a:t>
            </a:r>
          </a:p>
          <a:p>
            <a:r>
              <a:rPr lang="en-US" altLang="en-US" dirty="0"/>
              <a:t>This helped boats get away from pirates and other threats faster.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254519" y="1535888"/>
            <a:ext cx="3305104" cy="356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4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975" cy="1600200"/>
          </a:xfrm>
        </p:spPr>
        <p:txBody>
          <a:bodyPr/>
          <a:lstStyle/>
          <a:p>
            <a:r>
              <a:rPr lang="en-US" altLang="en-US" smtClean="0"/>
              <a:t>Gunpowder</a:t>
            </a:r>
          </a:p>
        </p:txBody>
      </p:sp>
      <p:sp>
        <p:nvSpPr>
          <p:cNvPr id="10243" name="Content Placeholder 6"/>
          <p:cNvSpPr>
            <a:spLocks noGrp="1"/>
          </p:cNvSpPr>
          <p:nvPr>
            <p:ph idx="1"/>
          </p:nvPr>
        </p:nvSpPr>
        <p:spPr>
          <a:xfrm>
            <a:off x="3711575" y="457200"/>
            <a:ext cx="4594225" cy="4876800"/>
          </a:xfrm>
        </p:spPr>
        <p:txBody>
          <a:bodyPr/>
          <a:lstStyle/>
          <a:p>
            <a:r>
              <a:rPr lang="en-US" altLang="en-US" dirty="0" smtClean="0"/>
              <a:t>Gunpowder was created in 900 A.D. by the Chinese.</a:t>
            </a:r>
          </a:p>
          <a:p>
            <a:r>
              <a:rPr lang="en-US" altLang="en-US" dirty="0" smtClean="0"/>
              <a:t>The Europeans learned about it from the Arabs during the Crusades in the 1200s.  </a:t>
            </a:r>
          </a:p>
          <a:p>
            <a:r>
              <a:rPr lang="en-US" altLang="en-US" dirty="0" smtClean="0"/>
              <a:t>European scientists developed new rifles and cannons.</a:t>
            </a:r>
          </a:p>
          <a:p>
            <a:r>
              <a:rPr lang="en-US" altLang="en-US" dirty="0" smtClean="0"/>
              <a:t>This allowed Europeans to easily dominate the land and people in the newly claimed lands because the natives did not have guns.</a:t>
            </a:r>
          </a:p>
        </p:txBody>
      </p:sp>
      <p:sp>
        <p:nvSpPr>
          <p:cNvPr id="10244" name="Text Placeholder 7"/>
          <p:cNvSpPr>
            <a:spLocks noGrp="1"/>
          </p:cNvSpPr>
          <p:nvPr>
            <p:ph type="body" sz="half" idx="2"/>
          </p:nvPr>
        </p:nvSpPr>
        <p:spPr>
          <a:xfrm>
            <a:off x="762000" y="457200"/>
            <a:ext cx="2673350" cy="4114800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35814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57200"/>
            <a:ext cx="7924800" cy="5562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These advances helped Europeans to spread their political systems, economic models, and cultural beliefs (religion)  and dominate the world.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Statement about Technology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2400" y="457200"/>
            <a:ext cx="4343400" cy="4114799"/>
          </a:xfrm>
        </p:spPr>
        <p:txBody>
          <a:bodyPr/>
          <a:lstStyle/>
          <a:p>
            <a:r>
              <a:rPr lang="en-US" sz="3200" dirty="0"/>
              <a:t>Scientific and technological advancements allowed Europeans to dominate natives of the Americas in the 1600’s and 1700’s.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3567307" cy="267548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3200399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6396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81</TotalTime>
  <Words>263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Times New Roman</vt:lpstr>
      <vt:lpstr>Arial</vt:lpstr>
      <vt:lpstr>Impact</vt:lpstr>
      <vt:lpstr>Calibri</vt:lpstr>
      <vt:lpstr>NewsPrint</vt:lpstr>
      <vt:lpstr>Technology and Exploration</vt:lpstr>
      <vt:lpstr>Improvements</vt:lpstr>
      <vt:lpstr>Navigational Tools</vt:lpstr>
      <vt:lpstr>Navigational Tools</vt:lpstr>
      <vt:lpstr>Navigational Tools</vt:lpstr>
      <vt:lpstr>Gunpowder</vt:lpstr>
      <vt:lpstr>These advances helped Europeans to spread their political systems, economic models, and cultural beliefs (religion)  and dominate the world.</vt:lpstr>
      <vt:lpstr>Summary Statement about Technology</vt:lpstr>
    </vt:vector>
  </TitlesOfParts>
  <Company>Richland School District Two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and Exploration</dc:title>
  <dc:creator>Katie Manning</dc:creator>
  <cp:lastModifiedBy>Manning, Katie C</cp:lastModifiedBy>
  <cp:revision>14</cp:revision>
  <dcterms:created xsi:type="dcterms:W3CDTF">2012-08-29T14:52:20Z</dcterms:created>
  <dcterms:modified xsi:type="dcterms:W3CDTF">2016-08-23T17:43:45Z</dcterms:modified>
</cp:coreProperties>
</file>